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Placeholder 8" descr="A bottle of items on a table&#10;&#10;Description automatically generated">
            <a:extLst>
              <a:ext uri="{FF2B5EF4-FFF2-40B4-BE49-F238E27FC236}">
                <a16:creationId xmlns:a16="http://schemas.microsoft.com/office/drawing/2014/main" id="{EBB60949-BEA2-4188-8B22-29D883162C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" r="8559" b="12558"/>
          <a:stretch/>
        </p:blipFill>
        <p:spPr>
          <a:xfrm>
            <a:off x="0" y="722"/>
            <a:ext cx="6499800" cy="685727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A710572-F055-4B2A-9CC5-BCB4A549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92DDC15-CC7D-49BF-AAD4-268334C97CA0}"/>
              </a:ext>
            </a:extLst>
          </p:cNvPr>
          <p:cNvGrpSpPr/>
          <p:nvPr/>
        </p:nvGrpSpPr>
        <p:grpSpPr>
          <a:xfrm>
            <a:off x="6673962" y="4874735"/>
            <a:ext cx="5320241" cy="1820688"/>
            <a:chOff x="6673962" y="4874735"/>
            <a:chExt cx="5320241" cy="182068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D52436B-A5BE-40D0-A48F-C853D39A1A5B}"/>
                </a:ext>
              </a:extLst>
            </p:cNvPr>
            <p:cNvGrpSpPr/>
            <p:nvPr/>
          </p:nvGrpSpPr>
          <p:grpSpPr>
            <a:xfrm>
              <a:off x="8916072" y="4874735"/>
              <a:ext cx="3078131" cy="1820688"/>
              <a:chOff x="6425797" y="4919056"/>
              <a:chExt cx="2153228" cy="1820688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1B6772A5-C59D-41D4-8A96-5D3D5417D41A}"/>
                  </a:ext>
                </a:extLst>
              </p:cNvPr>
              <p:cNvSpPr/>
              <p:nvPr/>
            </p:nvSpPr>
            <p:spPr>
              <a:xfrm>
                <a:off x="6425800" y="4919056"/>
                <a:ext cx="2153225" cy="393441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solidFill>
                      <a:schemeClr val="tx1"/>
                    </a:solidFill>
                    <a:latin typeface="Franklin Gothic Medium Cond" panose="020B0606030402020204" pitchFamily="34" charset="0"/>
                  </a:rPr>
                  <a:t>Taylor Webb</a:t>
                </a:r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954B5DD4-4C97-4533-9842-A2004367F1DD}"/>
                  </a:ext>
                </a:extLst>
              </p:cNvPr>
              <p:cNvSpPr/>
              <p:nvPr/>
            </p:nvSpPr>
            <p:spPr>
              <a:xfrm>
                <a:off x="6425798" y="5394805"/>
                <a:ext cx="2153225" cy="393441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solidFill>
                      <a:schemeClr val="tx1"/>
                    </a:solidFill>
                    <a:latin typeface="Franklin Gothic Medium Cond" panose="020B0606030402020204" pitchFamily="34" charset="0"/>
                  </a:rPr>
                  <a:t>Bryan McBryde</a:t>
                </a:r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56BC1EF3-9EBA-4AF8-9E42-6FDAF66D2038}"/>
                  </a:ext>
                </a:extLst>
              </p:cNvPr>
              <p:cNvSpPr/>
              <p:nvPr/>
            </p:nvSpPr>
            <p:spPr>
              <a:xfrm>
                <a:off x="6425798" y="5870554"/>
                <a:ext cx="2153225" cy="393441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solidFill>
                      <a:schemeClr val="tx1"/>
                    </a:solidFill>
                    <a:latin typeface="Franklin Gothic Medium Cond" panose="020B0606030402020204" pitchFamily="34" charset="0"/>
                  </a:rPr>
                  <a:t>11/15/2019</a:t>
                </a:r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93E86813-8D4A-4679-85C3-F87ECFEBC254}"/>
                  </a:ext>
                </a:extLst>
              </p:cNvPr>
              <p:cNvSpPr/>
              <p:nvPr/>
            </p:nvSpPr>
            <p:spPr>
              <a:xfrm>
                <a:off x="6425797" y="6346303"/>
                <a:ext cx="2153225" cy="393441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solidFill>
                      <a:schemeClr val="tx1"/>
                    </a:solidFill>
                    <a:latin typeface="Franklin Gothic Medium Cond" panose="020B0606030402020204" pitchFamily="34" charset="0"/>
                  </a:rPr>
                  <a:t>10/21/2020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CA10C14-612A-44AB-AE40-851A6F47D65F}"/>
                </a:ext>
              </a:extLst>
            </p:cNvPr>
            <p:cNvGrpSpPr/>
            <p:nvPr/>
          </p:nvGrpSpPr>
          <p:grpSpPr>
            <a:xfrm>
              <a:off x="6673962" y="4874735"/>
              <a:ext cx="2153228" cy="1820688"/>
              <a:chOff x="6425797" y="4919056"/>
              <a:chExt cx="2153228" cy="1820688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5D865068-673F-40A2-B8FF-6D0DF4087512}"/>
                  </a:ext>
                </a:extLst>
              </p:cNvPr>
              <p:cNvSpPr/>
              <p:nvPr/>
            </p:nvSpPr>
            <p:spPr>
              <a:xfrm>
                <a:off x="6425800" y="4919056"/>
                <a:ext cx="2153225" cy="393441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solidFill>
                      <a:schemeClr val="bg1"/>
                    </a:solidFill>
                    <a:latin typeface="Franklin Gothic Medium Cond" panose="020B0606030402020204" pitchFamily="34" charset="0"/>
                  </a:rPr>
                  <a:t>Sales Department </a:t>
                </a:r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78DFE234-CDEC-4D06-944D-F5A75DE626C5}"/>
                  </a:ext>
                </a:extLst>
              </p:cNvPr>
              <p:cNvSpPr/>
              <p:nvPr/>
            </p:nvSpPr>
            <p:spPr>
              <a:xfrm>
                <a:off x="6425798" y="5394805"/>
                <a:ext cx="2153225" cy="393441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solidFill>
                      <a:schemeClr val="bg1"/>
                    </a:solidFill>
                    <a:latin typeface="Franklin Gothic Medium Cond" panose="020B0606030402020204" pitchFamily="34" charset="0"/>
                  </a:rPr>
                  <a:t>Quality Department </a:t>
                </a:r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44487CC9-B0C9-4730-B958-0D535D3DBE90}"/>
                  </a:ext>
                </a:extLst>
              </p:cNvPr>
              <p:cNvSpPr/>
              <p:nvPr/>
            </p:nvSpPr>
            <p:spPr>
              <a:xfrm>
                <a:off x="6425798" y="5870554"/>
                <a:ext cx="2153225" cy="393441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solidFill>
                      <a:schemeClr val="bg1"/>
                    </a:solidFill>
                    <a:latin typeface="Franklin Gothic Medium Cond" panose="020B0606030402020204" pitchFamily="34" charset="0"/>
                  </a:rPr>
                  <a:t>Client Approved</a:t>
                </a:r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B9D4D906-00D2-4D74-AB57-1B490A986498}"/>
                  </a:ext>
                </a:extLst>
              </p:cNvPr>
              <p:cNvSpPr/>
              <p:nvPr/>
            </p:nvSpPr>
            <p:spPr>
              <a:xfrm>
                <a:off x="6425797" y="6346303"/>
                <a:ext cx="2153225" cy="393441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solidFill>
                      <a:schemeClr val="bg1"/>
                    </a:solidFill>
                    <a:latin typeface="Franklin Gothic Medium Cond" panose="020B0606030402020204" pitchFamily="34" charset="0"/>
                  </a:rPr>
                  <a:t>Last Updated</a:t>
                </a:r>
              </a:p>
            </p:txBody>
          </p:sp>
        </p:grp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8D430B4-A6C6-4307-8AA5-C2FBCA344F58}"/>
              </a:ext>
            </a:extLst>
          </p:cNvPr>
          <p:cNvSpPr/>
          <p:nvPr/>
        </p:nvSpPr>
        <p:spPr>
          <a:xfrm>
            <a:off x="6673962" y="220767"/>
            <a:ext cx="5320237" cy="2137207"/>
          </a:xfrm>
          <a:prstGeom prst="roundRect">
            <a:avLst>
              <a:gd name="adj" fmla="val 452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600" dirty="0">
                <a:solidFill>
                  <a:schemeClr val="tx2">
                    <a:lumMod val="75000"/>
                  </a:schemeClr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PANOPLY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46FAF0-49B6-4265-895C-9B894697BA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73962" y="1289370"/>
            <a:ext cx="5320238" cy="968089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937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6FAF0-49B6-4265-895C-9B894697BA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12356"/>
            <a:ext cx="12191999" cy="60959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AEA5EA-DC48-4D75-A270-B19BB34B92C1}"/>
              </a:ext>
            </a:extLst>
          </p:cNvPr>
          <p:cNvCxnSpPr/>
          <p:nvPr/>
        </p:nvCxnSpPr>
        <p:spPr>
          <a:xfrm>
            <a:off x="164756" y="621953"/>
            <a:ext cx="11862487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22EAADD-FF6D-4194-8BEB-9A3D01A3D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583" y="889686"/>
            <a:ext cx="5502875" cy="55605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DA60717-4033-4A6D-88FC-001995560D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5449" y="889686"/>
            <a:ext cx="5696464" cy="55605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803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BE80073-8CE6-4965-8F39-60527C110A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12356"/>
            <a:ext cx="12191999" cy="60959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96A501A-6634-4133-A1BE-D2C74331ED99}"/>
              </a:ext>
            </a:extLst>
          </p:cNvPr>
          <p:cNvCxnSpPr/>
          <p:nvPr/>
        </p:nvCxnSpPr>
        <p:spPr>
          <a:xfrm>
            <a:off x="164756" y="621953"/>
            <a:ext cx="11862487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CFC3FA1B-C484-4D95-BD7A-96FEFCCE5F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35163" y="3522632"/>
            <a:ext cx="3566984" cy="300997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DD614E8F-47F6-4C1C-9F7C-065D80FFC76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6012" y="3522632"/>
            <a:ext cx="3661720" cy="300997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7C9962F-29C9-4C10-A2CA-90ED049F25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6011" y="889686"/>
            <a:ext cx="11310551" cy="24086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3592727A-4D0F-4592-AB2B-5EB451E6A9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59579" y="3522632"/>
            <a:ext cx="3566984" cy="300997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E5E4E252-DD85-4602-BE38-71C34BA82C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842" y="648983"/>
            <a:ext cx="5694158" cy="556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Medium Cond" panose="020B06060304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Medium Cond" panose="020B06060304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Medium Cond" panose="020B06060304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Medium Cond" panose="020B06060304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Medium Cond" panose="020B06060304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F7FB80-A791-49DE-8D25-F4E228991A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TREEHUT SUGAR SCRUB PANOPLY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2CB06A7-2BC6-4ED9-B5C3-D7BED9FBB5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6012" y="889686"/>
            <a:ext cx="3222337" cy="2408609"/>
          </a:xfrm>
        </p:spPr>
        <p:txBody>
          <a:bodyPr/>
          <a:lstStyle/>
          <a:p>
            <a:pPr marL="0" indent="0">
              <a:buNone/>
            </a:pPr>
            <a:r>
              <a:rPr lang="en-US" sz="3600" b="1" kern="0" dirty="0">
                <a:effectLst/>
                <a:latin typeface="Franklin Gothic Medium Cond" panose="020B0606030402020204" pitchFamily="34" charset="0"/>
              </a:rPr>
              <a:t>Shrink Wrap - Ok</a:t>
            </a:r>
          </a:p>
          <a:p>
            <a:pPr marL="0" indent="0">
              <a:buNone/>
            </a:pPr>
            <a:r>
              <a:rPr lang="en-US" sz="20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Rips of any size and quantity are ok. Loose shrink wrapping is ok . Only when it fails to contain all three when being picked up, then should it fail inspection.</a:t>
            </a:r>
            <a:endParaRPr lang="en-US" dirty="0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340B4BF-789E-435B-9FD4-D79BB28AC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948" y="13937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11DCAFED-6042-4F12-92D9-F42DD1E31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3862" y="106508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1AD7B06A-02A5-4EA8-8581-C80B2C189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661" y="36270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5FBF16B1-FD5E-4382-A349-6C9E88DCF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DDEDDCDD-5D43-46E9-8491-AC283DE82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A12FE76A-A211-459A-9D3D-26FB4A540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C1B46EF-6869-4552-A777-1654A18C9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1A687D3F-9A31-4A1C-B545-6EA7443F7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011" y="230697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506D97EE-78E1-4E88-8C38-5B6F502BF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9561" y="21220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E08A56-E088-4EB2-9930-C4362932D0E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6" b="26830"/>
          <a:stretch/>
        </p:blipFill>
        <p:spPr bwMode="auto">
          <a:xfrm rot="5400000">
            <a:off x="4813919" y="2533945"/>
            <a:ext cx="5677704" cy="2455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9333524-920A-4F7F-B583-B15416766CE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6" b="24237"/>
          <a:stretch/>
        </p:blipFill>
        <p:spPr bwMode="auto">
          <a:xfrm rot="5400000">
            <a:off x="2242778" y="2559244"/>
            <a:ext cx="5693825" cy="24208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A picture containing indoor, table, sitting, coffee&#10;&#10;Description automatically generated">
            <a:extLst>
              <a:ext uri="{FF2B5EF4-FFF2-40B4-BE49-F238E27FC236}">
                <a16:creationId xmlns:a16="http://schemas.microsoft.com/office/drawing/2014/main" id="{34DCDE22-6575-42A1-93AE-D8DD3D5363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44" y="940295"/>
            <a:ext cx="2881652" cy="566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01727"/>
      </p:ext>
    </p:extLst>
  </p:cSld>
  <p:clrMapOvr>
    <a:masterClrMapping/>
  </p:clrMapOvr>
</p:sld>
</file>

<file path=ppt/theme/theme1.xml><?xml version="1.0" encoding="utf-8"?>
<a:theme xmlns:a="http://schemas.openxmlformats.org/drawingml/2006/main" name="Panopl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noply" id="{E3C9A1C1-8C8A-4032-B2B5-DC72E4CE5C3F}" vid="{F6D50047-13CA-4372-949E-1E1E99752F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Panoply</Template>
  <TotalTime>354</TotalTime>
  <Words>42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Franklin Gothic Book</vt:lpstr>
      <vt:lpstr>Franklin Gothic Medium Cond</vt:lpstr>
      <vt:lpstr>Panoply</vt:lpstr>
      <vt:lpstr>TREEHUT SUGAR SCRUB PANOPLY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TREEHUT SUGAR SCRUB BODY BUTTER</dc:title>
  <dc:creator>Isabel Rosales</dc:creator>
  <cp:lastModifiedBy>Isabel Rosales</cp:lastModifiedBy>
  <cp:revision>11</cp:revision>
  <dcterms:created xsi:type="dcterms:W3CDTF">2020-10-21T18:52:18Z</dcterms:created>
  <dcterms:modified xsi:type="dcterms:W3CDTF">2021-02-19T21:50:56Z</dcterms:modified>
</cp:coreProperties>
</file>